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A7CA502-1EB0-4B8B-A5D3-AA1CB437833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24FDBA4-A417-4AC0-9F00-D8F682CD728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E44848-EC9E-4B31-8F6C-33FA4B32C9E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981B20-7993-4478-9D88-F552E485D5D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EB55958-61F5-46A5-A0B8-F20CEA3B74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E95A005-184D-46FB-9673-6C41810EABB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1E4C5C7-F874-4150-921C-6FB0F21C32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AFB9261-A7AD-4BF8-BC0A-F286AC31D5E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A5FBA99-174B-4FA4-A7F5-B210198C2F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02DBBA8-FE9D-4D8B-8DB5-1A0E5D1F10B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7B1910-289A-4ED4-BEFA-F3D9E809009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3758EE-8EFA-42B7-A5B1-6D119C9720E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536479-1A0D-454E-A094-C20E16B242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561E8A0-3395-46B3-BF4F-8DA759FBA6A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C6517BB-C8CB-4673-A055-108E9CCACC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60EE731-B950-450D-A219-9509B3F0763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5891252-9646-407D-9DD1-FA5C3177423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69CAED3-1697-4DC3-8755-66213A1046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ABEAF3-7C66-49EA-97A7-EA48CF81D5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D16E93C-DA78-4722-A932-8F80BB5BAA5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C7F05B9-C744-4889-8B9E-1C9B1F6BFE8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95DC3CE-6DFC-4FBF-970F-72AC06612D6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FCCFCD-02B0-423D-B3CE-2A5A367C8C5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31A3C7A-29B1-45BD-8E6E-F7C52635BE2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32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9A85C80-16D3-4FF2-83BD-1B87DED3AA1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332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70FB145-D246-42D1-93FE-715A9D30396E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6040" cy="645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«Учитель родного языка и литературы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8200" cy="112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Сабитова Елена Олеговна,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начальных классов муниципального бюджетного общеобразовательного учреждения «Средняя школа №40»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0240" cy="64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8640" cy="114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2025-02-24T12:03:00Z</dcterms:modified>
  <cp:revision>8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