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8CFB1A-BF71-4DDC-AEF5-2031C77EB3B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5CEFBB0-C12E-4A66-B431-7FCB92CA5A3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560544-389B-486C-8645-D6D2C012E94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7F8FEA-44CC-4AE4-8138-3E093CE5D8C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0C75F66-E8F8-4CB2-BDD4-6569273A610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5464792-3F4A-43B1-B011-44B7CE2A417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5AB8FA0-116B-443A-A89B-CD28B09C63B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B815A53-0D63-432E-87C5-FABE4AB3188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E5AD2E9-E253-410E-B034-2AC87D5F653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A24E563-1BA9-4521-BE0B-330CF9D2D08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C047AAA-BBE6-46CB-B9C5-3ADE0A838A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A444244-1DEB-4773-BF0A-88661C0F6F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17A700-F817-461B-8172-52A8639D758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AFC7A8D-0D11-4277-9787-B3EBDE99714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89CEB52-2790-449A-9411-0F413786BA4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F04C66E-105F-4DCC-8536-163444C07CC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1A6D45E-E273-403D-9B6C-65EAA072CA7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4FB63C-9E90-41E4-8E0F-4D8A95E544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0E6CBAE-1662-46A9-A7F1-DF95DE0BE8C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C20E0F9-EB88-466E-9331-CB1C602E923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63F765E-C78F-4FD4-AB20-413A503961E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BD59004-7D31-4E7B-A920-9F21F52A3E8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24CC08C-17BD-47A2-9264-2215DE1F21D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7B55C1-FB69-41DF-B1D7-1D072D2BBFC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8880" cy="85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C53A7A3-34B6-49B9-9C38-9A4BBAE394C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4956200-910C-4427-974B-2D97A24781A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85800" y="2715840"/>
            <a:ext cx="7771680" cy="64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«Учитель года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9640" cy="112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/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Борисова </a:t>
            </a: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Вера Викторовна</a:t>
            </a: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истории муниципального бюджетного общеобразовательного учреждения «Лицей № 2»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1680" cy="64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400080" cy="115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2025-02-24T10:51:43Z</dcterms:modified>
  <cp:revision>4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