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jpeg" ContentType="image/jpeg"/>
  <Override PartName="/ppt/media/image2.jpeg" ContentType="image/jpe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08CFB1A-BF71-4DDC-AEF5-2031C77EB3B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5CEFBB0-C12E-4A66-B431-7FCB92CA5A3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B560544-389B-486C-8645-D6D2C012E94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87F8FEA-44CC-4AE4-8138-3E093CE5D8C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0C75F66-E8F8-4CB2-BDD4-6569273A610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5464792-3F4A-43B1-B011-44B7CE2A417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5AB8FA0-116B-443A-A89B-CD28B09C63B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B815A53-0D63-432E-87C5-FABE4AB3188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E5AD2E9-E253-410E-B034-2AC87D5F653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A24E563-1BA9-4521-BE0B-330CF9D2D08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C047AAA-BBE6-46CB-B9C5-3ADE0A838AB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A444244-1DEB-4773-BF0A-88661C0F6F6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917A700-F817-461B-8172-52A8639D758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AFC7A8D-0D11-4277-9787-B3EBDE99714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89CEB52-2790-449A-9411-0F413786BA4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F04C66E-105F-4DCC-8536-163444C07CC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1A6D45E-E273-403D-9B6C-65EAA072CA7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44FB63C-9E90-41E4-8E0F-4D8A95E5446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0E6CBAE-1662-46A9-A7F1-DF95DE0BE8C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C20E0F9-EB88-466E-9331-CB1C602E923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63F765E-C78F-4FD4-AB20-413A503961E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BD59004-7D31-4E7B-A920-9F21F52A3E8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24CC08C-17BD-47A2-9264-2215DE1F21D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C7B55C1-FB69-41DF-B1D7-1D072D2BBFC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8880" cy="85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3124080" y="4767120"/>
            <a:ext cx="2894760" cy="27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655308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0C53A7A3-34B6-49B9-9C38-9A4BBAE394C7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45720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124080" y="4767120"/>
            <a:ext cx="2894760" cy="27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55308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4956200-910C-4427-974B-2D97A24781A2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45720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85800" y="2715840"/>
            <a:ext cx="7771680" cy="64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                                                </a:t>
            </a: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Конкурс </a:t>
            </a:r>
            <a:br>
              <a:rPr sz="1600"/>
            </a:b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«Учитель года Ханты-Мансийского автономного округа - Югры»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"/>
          <p:cNvSpPr/>
          <p:nvPr/>
        </p:nvSpPr>
        <p:spPr>
          <a:xfrm>
            <a:off x="180000" y="3780000"/>
            <a:ext cx="6839640" cy="112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/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Борисова </a:t>
            </a: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Вера Викторовна</a:t>
            </a: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,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учитель истории муниципального бюджетного общеобразовательного учреждения «Лицей № 2»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Заголовок 1"/>
          <p:cNvSpPr/>
          <p:nvPr/>
        </p:nvSpPr>
        <p:spPr>
          <a:xfrm>
            <a:off x="685800" y="483480"/>
            <a:ext cx="7771680" cy="64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Заголовок презентации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Подзаголовок 2"/>
          <p:cNvSpPr/>
          <p:nvPr/>
        </p:nvSpPr>
        <p:spPr>
          <a:xfrm>
            <a:off x="1371600" y="1275480"/>
            <a:ext cx="6400080" cy="115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Пункт презентации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Application>LibreOffice/7.5.2.2$Windows_X86_64 LibreOffice_project/53bb9681a964705cf672590721dbc85eb4d0c3a2</Application>
  <AppVersion>15.0000</AppVersion>
  <Words>9</Words>
  <Paragraphs>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2025-02-19T09:11:13Z</dcterms:created>
  <dc:creator>Гостев Роман Николаевич</dc:creator>
  <dc:description/>
  <dc:language>ru-RU</dc:language>
  <cp:lastModifiedBy/>
  <dcterms:modified xsi:type="dcterms:W3CDTF">2025-02-24T10:51:43Z</dcterms:modified>
  <cp:revision>4</cp:revision>
  <dc:subject/>
  <dc:title>Фамилия Имя Отчество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(16:9)</vt:lpwstr>
  </property>
  <property fmtid="{D5CDD505-2E9C-101B-9397-08002B2CF9AE}" pid="3" name="Slides">
    <vt:i4>2</vt:i4>
  </property>
</Properties>
</file>