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1B2FA96-58A9-4CBC-A7AA-0E5609E367A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4B44FBF-9CB5-4E48-B7BA-63C51BEB7CC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D00D644-153E-441F-9D96-38E9DA7F8E7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3ADFECD-0EF1-449E-9EB3-78AA587A7D9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E6CC7AC-1098-41C3-8EAE-E455A0B1250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CB6E56F-4A36-416F-9D9C-80B2BC8F9C1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B962F14-D40C-4EC7-B8CA-2C64E8BE94D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A42A5F9-D2DF-4BB3-97B6-272123E5049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B032A11-6865-4272-8086-C322204495A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0A54AF1-B885-45A0-BD28-4867888EBA0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3287C82-D501-4B3A-AC56-595476650A3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9D636BC-AD7F-42BD-B029-32E0266D29E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74C1D7A-4C89-4588-A4E4-00699C8E616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47C329C-1469-411A-A121-54C162D182F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8F8D22A-CB21-43FB-94DF-D1DB17CCDE0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C1F5CCE-225E-4C7A-8518-5F4170E9895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863159C-7F15-4C28-91BF-06AEE6DA16E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961507D-0113-410F-9438-B4FE78D6C14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FEE2418-39CF-4246-A984-DB3E9554B6F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ADD6206-8928-4B8E-968C-CC325951E8B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4F50EE-DFD2-4DAB-ABD1-7508A0166E1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91A3D79-0F28-43E7-9DEB-C65F5270B50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71AA45-940E-4C23-9EF4-AEF7D8BF73C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222A976-E862-4958-ACA7-90B516A6EAB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368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4364AE7-73FF-41A0-A2C2-0AC451BF941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368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773C7C4-143A-4BE1-AC83-6535F4B8A029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40000" y="2715840"/>
            <a:ext cx="7916400" cy="64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94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          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«Сердце отдаю детям»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81440" y="3736080"/>
            <a:ext cx="6838560" cy="112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Богомолов Павел Олегович,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тренер-преподаватель муниципального автономного учреждения дополнительного образования  города Нижневартовска «Центр детского и юношеского технического творчества «Патриот»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0600" cy="6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399000" cy="115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2025-02-24T11:51:03Z</dcterms:modified>
  <cp:revision>7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