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media/image1.jpeg" ContentType="image/jpeg"/>
  <Override PartName="/ppt/media/image2.jpeg" ContentType="image/jpeg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</p:sldIdLst>
  <p:sldSz cx="9144000" cy="51435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DE3D9FB-AFA4-450E-A653-BA8EAFB2B1E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29BE7C6-8769-42F2-BBFA-37E1CF0A5A1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7E6743C-F578-4FC8-99FC-AA9241D62142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7D29A3B-38BB-4956-A434-48E42FD15DEB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EAB86B40-C6A3-4913-B7D7-4E9D84B6A1E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578E1591-3284-45CE-8296-E4F96611AAA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EEB35ADD-ADA4-4937-B506-7825BE00675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A23BF7CE-555D-4599-8104-6F9FDF13613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2103D04B-048D-44F2-A46A-A81F1C302B0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75C643D9-199A-48B1-B4D8-E792CF3DF69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F6004B74-A031-44E9-8EED-DB6F67E1350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7384B6C-26C9-4502-A4A3-0508FAD48C4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84081F0D-51D6-4F91-8E95-1E1080CA6D1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A198E933-616E-4B5D-B7C8-AEB4691388D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DF5B58DE-ECA4-483D-8791-74021D0CF87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12A968CE-F6AD-4F54-B37D-324A14E2BD76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52CF4723-A249-4A1B-8A01-48EF04CBFF76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F5B8978-B2C1-48D4-A037-9C9CF01941D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46DC6FE-F4BE-41A8-A832-AEA826E37D8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C32B9E5-8742-4FCD-9098-0DB74A1E40C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98014E0-1A32-442E-8B1F-8816A7A4038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D7A45E2-438E-41EA-9845-9429B91FE57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6867479-3F2D-47F1-97EA-A27B718049A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6CA8FBF-4192-47BC-B0E2-BE0820CD918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>
          <a:xfrm>
            <a:off x="3124080" y="4767120"/>
            <a:ext cx="2893680" cy="272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>
          <a:xfrm>
            <a:off x="6553080" y="4767120"/>
            <a:ext cx="2131920" cy="272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4163F94A-1630-406B-9211-13456C2255B2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457200" y="4767120"/>
            <a:ext cx="2131920" cy="272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ftr" idx="4"/>
          </p:nvPr>
        </p:nvSpPr>
        <p:spPr>
          <a:xfrm>
            <a:off x="3124080" y="4767120"/>
            <a:ext cx="2893680" cy="272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ldNum" idx="5"/>
          </p:nvPr>
        </p:nvSpPr>
        <p:spPr>
          <a:xfrm>
            <a:off x="6553080" y="4767120"/>
            <a:ext cx="2131920" cy="272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6344C86D-669A-4E18-BA34-49F007169C02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6"/>
          </p:nvPr>
        </p:nvSpPr>
        <p:spPr>
          <a:xfrm>
            <a:off x="457200" y="4767120"/>
            <a:ext cx="2131920" cy="272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540000" y="2715840"/>
            <a:ext cx="7916400" cy="64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rmAutofit fontScale="91000"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1600" spc="-1" strike="noStrike">
                <a:solidFill>
                  <a:srgbClr val="00679d"/>
                </a:solidFill>
                <a:latin typeface="Arial Black"/>
              </a:rPr>
              <a:t>                                                             </a:t>
            </a:r>
            <a:r>
              <a:rPr b="1" lang="ru-RU" sz="1600" spc="-1" strike="noStrike">
                <a:solidFill>
                  <a:srgbClr val="00679d"/>
                </a:solidFill>
                <a:latin typeface="Arial Black"/>
              </a:rPr>
              <a:t>Конкурс 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1600" spc="-1" strike="noStrike">
                <a:solidFill>
                  <a:srgbClr val="00679d"/>
                </a:solidFill>
                <a:latin typeface="Arial Black"/>
              </a:rPr>
              <a:t>                      </a:t>
            </a:r>
            <a:r>
              <a:rPr b="1" lang="ru-RU" sz="1600" spc="-1" strike="noStrike">
                <a:solidFill>
                  <a:srgbClr val="00679d"/>
                </a:solidFill>
                <a:latin typeface="Arial Black"/>
              </a:rPr>
              <a:t>«Руководитель года образовательной организации </a:t>
            </a:r>
            <a:br>
              <a:rPr sz="1600"/>
            </a:br>
            <a:r>
              <a:rPr b="1" lang="ru-RU" sz="1600" spc="-1" strike="noStrike">
                <a:solidFill>
                  <a:srgbClr val="00679d"/>
                </a:solidFill>
                <a:latin typeface="Arial Black"/>
              </a:rPr>
              <a:t>                          Ханты-Мансийского автономного округа - Югры»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"/>
          <p:cNvSpPr/>
          <p:nvPr/>
        </p:nvSpPr>
        <p:spPr>
          <a:xfrm>
            <a:off x="180000" y="3780000"/>
            <a:ext cx="6838560" cy="1123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</a:pPr>
            <a:r>
              <a:rPr b="1" lang="ru-RU" sz="1600" spc="-1" strike="noStrike">
                <a:solidFill>
                  <a:srgbClr val="00679d"/>
                </a:solidFill>
                <a:latin typeface="Arial"/>
                <a:ea typeface="DejaVu Sans"/>
              </a:rPr>
              <a:t>Долба Ирина Александровна, 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1600" spc="-1" strike="noStrike">
                <a:solidFill>
                  <a:srgbClr val="00679d"/>
                </a:solidFill>
                <a:latin typeface="Arial"/>
                <a:ea typeface="DejaVu Sans"/>
              </a:rPr>
              <a:t>директор муниципального бюджетного общеобразовательного учреждения «Средняя школа №34»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Заголовок 1"/>
          <p:cNvSpPr/>
          <p:nvPr/>
        </p:nvSpPr>
        <p:spPr>
          <a:xfrm>
            <a:off x="685800" y="483480"/>
            <a:ext cx="7770600" cy="646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0" lang="ru-RU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Заголовок презентации</a:t>
            </a:r>
            <a:endParaRPr b="0" lang="ru-RU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Подзаголовок 2"/>
          <p:cNvSpPr/>
          <p:nvPr/>
        </p:nvSpPr>
        <p:spPr>
          <a:xfrm>
            <a:off x="1371600" y="1275480"/>
            <a:ext cx="6399000" cy="1150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Пункт презентации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Application>LibreOffice/7.5.2.2$Windows_X86_64 LibreOffice_project/53bb9681a964705cf672590721dbc85eb4d0c3a2</Application>
  <AppVersion>15.0000</AppVersion>
  <Words>9</Words>
  <Paragraphs>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2025-02-19T09:11:13Z</dcterms:created>
  <dc:creator>Гостев Роман Николаевич</dc:creator>
  <dc:description/>
  <dc:language>ru-RU</dc:language>
  <cp:lastModifiedBy/>
  <dcterms:modified xsi:type="dcterms:W3CDTF">2025-02-24T12:00:59Z</dcterms:modified>
  <cp:revision>7</cp:revision>
  <dc:subject/>
  <dc:title>Фамилия Имя Отчество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Экран (16:9)</vt:lpwstr>
  </property>
  <property fmtid="{D5CDD505-2E9C-101B-9397-08002B2CF9AE}" pid="3" name="Slides">
    <vt:i4>2</vt:i4>
  </property>
</Properties>
</file>