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DE3D9FB-AFA4-450E-A653-BA8EAFB2B1E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29BE7C6-8769-42F2-BBFA-37E1CF0A5A1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E6743C-F578-4FC8-99FC-AA9241D6214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7D29A3B-38BB-4956-A434-48E42FD15DE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AB86B40-C6A3-4913-B7D7-4E9D84B6A1E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78E1591-3284-45CE-8296-E4F96611AAA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EB35ADD-ADA4-4937-B506-7825BE00675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23BF7CE-555D-4599-8104-6F9FDF13613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103D04B-048D-44F2-A46A-A81F1C302B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5C643D9-199A-48B1-B4D8-E792CF3DF69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6004B74-A031-44E9-8EED-DB6F67E1350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7384B6C-26C9-4502-A4A3-0508FAD48C4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4081F0D-51D6-4F91-8E95-1E1080CA6D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198E933-616E-4B5D-B7C8-AEB4691388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F5B58DE-ECA4-483D-8791-74021D0CF87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2A968CE-F6AD-4F54-B37D-324A14E2BD7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2CF4723-A249-4A1B-8A01-48EF04CBFF7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F5B8978-B2C1-48D4-A037-9C9CF01941D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46DC6FE-F4BE-41A8-A832-AEA826E37D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C32B9E5-8742-4FCD-9098-0DB74A1E40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98014E0-1A32-442E-8B1F-8816A7A4038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D7A45E2-438E-41EA-9845-9429B91FE5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6867479-3F2D-47F1-97EA-A27B718049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6CA8FBF-4192-47BC-B0E2-BE0820CD91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368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163F94A-1630-406B-9211-13456C2255B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4767120"/>
            <a:ext cx="289368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344C86D-669A-4E18-BA34-49F007169C0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40000" y="2715840"/>
            <a:ext cx="7916400" cy="64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91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              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«Руководитель года образовательной организации </a:t>
            </a:r>
            <a:br>
              <a:rPr sz="1600"/>
            </a:b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80000" y="3780000"/>
            <a:ext cx="6838560" cy="112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Долба Ирина Александровна,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директор муниципального бюджетного общеобразовательного учреждения «Средняя школа №34»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Заголовок 1"/>
          <p:cNvSpPr/>
          <p:nvPr/>
        </p:nvSpPr>
        <p:spPr>
          <a:xfrm>
            <a:off x="685800" y="483480"/>
            <a:ext cx="7770600" cy="6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Заголовок презентации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Подзаголовок 2"/>
          <p:cNvSpPr/>
          <p:nvPr/>
        </p:nvSpPr>
        <p:spPr>
          <a:xfrm>
            <a:off x="1371600" y="1275480"/>
            <a:ext cx="6399000" cy="115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презентации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Application>LibreOffice/7.5.2.2$Windows_X86_64 LibreOffice_project/53bb9681a964705cf672590721dbc85eb4d0c3a2</Application>
  <AppVersion>15.0000</AppVersion>
  <Words>9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2025-02-19T09:11:13Z</dcterms:created>
  <dc:creator>Гостев Роман Николаевич</dc:creator>
  <dc:description/>
  <dc:language>ru-RU</dc:language>
  <cp:lastModifiedBy/>
  <dcterms:modified xsi:type="dcterms:W3CDTF">2025-02-24T12:00:59Z</dcterms:modified>
  <cp:revision>7</cp:revision>
  <dc:subject/>
  <dc:title>Фамилия Имя Отчество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