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media/image1.jpeg" ContentType="image/jpeg"/>
  <Override PartName="/ppt/media/image2.jpeg" ContentType="image/jpeg"/>
  <Override PartName="/_rels/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</p:sldIdLst>
  <p:sldSz cx="9144000" cy="51435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9ACF2AD-1702-48A1-B384-C770D4FC91F8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8FB504E-D858-423B-BC73-F31F1C75DCF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AFB3CFB-78AB-4BB0-BF78-B9A6FE15C7CB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1DF797AB-4786-4EDF-AA73-FB0D586D0560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058B2697-6856-4372-88B7-720C6CE9C763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016BC7C6-02DE-48AC-801C-C79C199B7FF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D0ED6860-888F-41E1-B8B4-711AF9BC409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796089A3-7553-4FEF-B924-6CCB3D62D3A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4908FFB8-1B35-4FDC-8FDC-B718CB10081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4F0D88DF-1515-4131-A935-711D20FE13F5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6675FF8D-8CEE-4D4F-A2D6-EB21C9E72CD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D7D12F6-5EF1-4287-BDB3-6AFFB5861AB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F5AEF3CE-7E4F-4CDE-8AB0-36D981C8A94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FFA69A85-1B4F-4EB7-8ACF-514AF33E656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C44FF0D2-87E8-4856-94DF-F66A6328F65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94D96C8A-8EA4-49C0-8B85-A191E4C73233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E8491196-2AFB-4951-9047-A952C385602A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78AB157-B5BD-4875-91E1-68407F1942A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C7FE8C5-EE81-42F4-8E7F-EB89A122F40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7EA870DB-9AAF-494E-A0D2-90DEDC9DDB0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A193154-B4B2-4C33-B0DD-FBF5CAFC9A45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B2C70DF-8C32-4312-BC2E-561DB2EF18E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FE30925-7ED6-4896-85C7-BC457628F9A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F87028E-2DC5-48E7-9117-E3C2C08EFD7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9360"/>
            <a:ext cx="8228880" cy="124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8880" cy="2982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1"/>
          </p:nvPr>
        </p:nvSpPr>
        <p:spPr>
          <a:xfrm>
            <a:off x="3124080" y="4767120"/>
            <a:ext cx="2894400" cy="2728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 idx="2"/>
          </p:nvPr>
        </p:nvSpPr>
        <p:spPr>
          <a:xfrm>
            <a:off x="6553080" y="4767120"/>
            <a:ext cx="2132640" cy="2728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2C8FC335-EE70-4B03-AA45-FD94A3371E9E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dt" idx="3"/>
          </p:nvPr>
        </p:nvSpPr>
        <p:spPr>
          <a:xfrm>
            <a:off x="457200" y="4767120"/>
            <a:ext cx="2132640" cy="2728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ftr" idx="4"/>
          </p:nvPr>
        </p:nvSpPr>
        <p:spPr>
          <a:xfrm>
            <a:off x="3124080" y="4767120"/>
            <a:ext cx="2894400" cy="2728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sldNum" idx="5"/>
          </p:nvPr>
        </p:nvSpPr>
        <p:spPr>
          <a:xfrm>
            <a:off x="6553080" y="4767120"/>
            <a:ext cx="2132640" cy="2728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79F4AABE-0EB7-4063-BAF4-5B9FC87F2F2F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 idx="6"/>
          </p:nvPr>
        </p:nvSpPr>
        <p:spPr>
          <a:xfrm>
            <a:off x="457200" y="4767120"/>
            <a:ext cx="2132640" cy="2728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540000" y="2715840"/>
            <a:ext cx="7917120" cy="64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rmAutofit fontScale="91000"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1600" spc="-1" strike="noStrike">
                <a:solidFill>
                  <a:srgbClr val="00679d"/>
                </a:solidFill>
                <a:latin typeface="Arial Black"/>
              </a:rPr>
              <a:t>                                                    </a:t>
            </a:r>
            <a:r>
              <a:rPr b="1" lang="ru-RU" sz="1600" spc="-1" strike="noStrike">
                <a:solidFill>
                  <a:srgbClr val="00679d"/>
                </a:solidFill>
                <a:latin typeface="Arial Black"/>
              </a:rPr>
              <a:t>Конкурс 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1600" spc="-1" strike="noStrike">
                <a:solidFill>
                  <a:srgbClr val="00679d"/>
                </a:solidFill>
                <a:latin typeface="Arial Black"/>
              </a:rPr>
              <a:t>«Педагог-психолог года Ханты-Мансийского автономного округа - Югры»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"/>
          <p:cNvSpPr/>
          <p:nvPr/>
        </p:nvSpPr>
        <p:spPr>
          <a:xfrm>
            <a:off x="180000" y="3780000"/>
            <a:ext cx="6839280" cy="112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just">
              <a:lnSpc>
                <a:spcPct val="100000"/>
              </a:lnSpc>
            </a:pPr>
            <a:r>
              <a:rPr b="1" lang="ru-RU" sz="1600" spc="-1" strike="noStrike">
                <a:solidFill>
                  <a:srgbClr val="00679d"/>
                </a:solidFill>
                <a:latin typeface="Arial"/>
                <a:ea typeface="DejaVu Sans"/>
              </a:rPr>
              <a:t>Полякова Тамара Евгеньевна, 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1600" spc="-1" strike="noStrike">
                <a:solidFill>
                  <a:srgbClr val="00679d"/>
                </a:solidFill>
                <a:latin typeface="Arial"/>
                <a:ea typeface="DejaVu Sans"/>
              </a:rPr>
              <a:t>педагог-психолог муниципального автономного дошкольного образовательного учреждения города Нижневартовска детского сада  № 77 «Эрудит»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Заголовок 1"/>
          <p:cNvSpPr/>
          <p:nvPr/>
        </p:nvSpPr>
        <p:spPr>
          <a:xfrm>
            <a:off x="685800" y="483480"/>
            <a:ext cx="7771320" cy="646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100000"/>
              </a:lnSpc>
            </a:pPr>
            <a:r>
              <a:rPr b="0" lang="ru-RU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Заголовок презентации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Подзаголовок 2"/>
          <p:cNvSpPr/>
          <p:nvPr/>
        </p:nvSpPr>
        <p:spPr>
          <a:xfrm>
            <a:off x="1371600" y="1275480"/>
            <a:ext cx="6399720" cy="1150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Пункт презентации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</TotalTime>
  <Application>LibreOffice/7.5.2.2$Windows_X86_64 LibreOffice_project/53bb9681a964705cf672590721dbc85eb4d0c3a2</Application>
  <AppVersion>15.0000</AppVersion>
  <Words>9</Words>
  <Paragraphs>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2025-02-19T09:11:13Z</dcterms:created>
  <dc:creator>Гостев Роман Николаевич</dc:creator>
  <dc:description/>
  <dc:language>ru-RU</dc:language>
  <cp:lastModifiedBy/>
  <dcterms:modified xsi:type="dcterms:W3CDTF">2025-02-24T10:57:38Z</dcterms:modified>
  <cp:revision>5</cp:revision>
  <dc:subject/>
  <dc:title>Фамилия Имя Отчество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Экран (16:9)</vt:lpwstr>
  </property>
  <property fmtid="{D5CDD505-2E9C-101B-9397-08002B2CF9AE}" pid="3" name="Slides">
    <vt:i4>2</vt:i4>
  </property>
</Properties>
</file>