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9ACF2AD-1702-48A1-B384-C770D4FC91F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8FB504E-D858-423B-BC73-F31F1C75DCF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FB3CFB-78AB-4BB0-BF78-B9A6FE15C7C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DF797AB-4786-4EDF-AA73-FB0D586D056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58B2697-6856-4372-88B7-720C6CE9C76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16BC7C6-02DE-48AC-801C-C79C199B7F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0ED6860-888F-41E1-B8B4-711AF9BC409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96089A3-7553-4FEF-B924-6CCB3D62D3A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908FFB8-1B35-4FDC-8FDC-B718CB10081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F0D88DF-1515-4131-A935-711D20FE13F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675FF8D-8CEE-4D4F-A2D6-EB21C9E72CD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D7D12F6-5EF1-4287-BDB3-6AFFB5861AB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5AEF3CE-7E4F-4CDE-8AB0-36D981C8A9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FA69A85-1B4F-4EB7-8ACF-514AF33E656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44FF0D2-87E8-4856-94DF-F66A6328F65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4D96C8A-8EA4-49C0-8B85-A191E4C7323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8491196-2AFB-4951-9047-A952C385602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78AB157-B5BD-4875-91E1-68407F1942A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C7FE8C5-EE81-42F4-8E7F-EB89A122F40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EA870DB-9AAF-494E-A0D2-90DEDC9DDB0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A193154-B4B2-4C33-B0DD-FBF5CAFC9A4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B2C70DF-8C32-4312-BC2E-561DB2EF18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E30925-7ED6-4896-85C7-BC457628F9A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87028E-2DC5-48E7-9117-E3C2C08EFD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40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C8FC335-EE70-4B03-AA45-FD94A3371E9E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440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9F4AABE-0EB7-4063-BAF4-5B9FC87F2F2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40000" y="2715840"/>
            <a:ext cx="7917120" cy="64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91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«Педагог-психолог года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0000" y="3780000"/>
            <a:ext cx="6839280" cy="112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Полякова Тамара Евгеньевна,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педагог-психолог муниципального автономного дошкольного образовательного учреждения города Нижневартовска детского сада  № 77 «Эрудит»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1320" cy="64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399720" cy="115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2025-02-24T10:57:38Z</dcterms:modified>
  <cp:revision>5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