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jpeg" ContentType="image/jpeg"/>
  <Override PartName="/ppt/media/image2.jpeg" ContentType="image/jpe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AD36800-BDDE-4AE6-A0E4-8648C0E4443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0729BC6-E19A-43D9-9E61-EBD22A6E35E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A12952E-0F87-49CB-9E6B-4FAC7E8B8CE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312ED6E-9021-40AE-8219-47EC9364DDA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3EA7CC0-B515-422D-8ECD-3DA35F92E61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777CBDE-D6C6-4DFA-8E4E-853C152C9C7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5095281-F400-438F-8738-5CF81B311CC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EDAC8D9-EC51-461E-A1CD-DCE673A5B90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6D5050E-F074-484F-9C09-A6322F5447E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BE01061-3F53-451D-8294-DF36F17D4A8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5159128-9ED8-4408-B265-3C56D271EC6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07D6046-E418-4704-A27C-31F9735B6F1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0BD8212-633F-435F-A083-50C394EC5E1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ABA0AB8-062D-4463-9FD0-A37607EF2BC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BAA1733-D66A-45F0-8737-E0FD6055CAA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0C77E18-9180-4707-9B53-1586CE0A557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2FEADF2-485A-4C6E-BA8A-1248BDF9BAA1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F615100-14A7-4EEE-A445-26F9F551115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575D6DB-C201-4F4C-9733-D20DE2929B0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FFAE634-6230-498F-A0AE-A1E694FBDF8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CA8E157-01F1-467E-B9EF-1645A779EC0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340CFD8-1C85-42B1-82EA-5BB280A4565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0EACD1C-233D-434B-8059-18B5F14F014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BC06D01-2B59-4263-964B-E9F79490D89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3124080" y="4767120"/>
            <a:ext cx="289368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553080" y="4767120"/>
            <a:ext cx="213192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841C086-58F8-4D55-985A-524B0985A802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4767120"/>
            <a:ext cx="213192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124080" y="4767120"/>
            <a:ext cx="289368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6553080" y="4767120"/>
            <a:ext cx="213192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CFE638DE-AD03-40B5-BF11-BF14A00DAC62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457200" y="4767120"/>
            <a:ext cx="213192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40000" y="2715840"/>
            <a:ext cx="7916400" cy="64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91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                                                             </a:t>
            </a: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Конкурс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«Педагогический дебют Ханты-Мансийского автономного округа - Югры»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"/>
          <p:cNvSpPr/>
          <p:nvPr/>
        </p:nvSpPr>
        <p:spPr>
          <a:xfrm>
            <a:off x="180000" y="3780000"/>
            <a:ext cx="6838560" cy="1123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Харисов Данил Раилевич,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учитель литературы и русского языка муниципального бюджетного общеобразовательного учреждения «Лицей №1 имени Александра Сергеевича Пушкина»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Заголовок 1"/>
          <p:cNvSpPr/>
          <p:nvPr/>
        </p:nvSpPr>
        <p:spPr>
          <a:xfrm>
            <a:off x="685800" y="483480"/>
            <a:ext cx="7770600" cy="64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ru-RU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Заголовок презентации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Подзаголовок 2"/>
          <p:cNvSpPr/>
          <p:nvPr/>
        </p:nvSpPr>
        <p:spPr>
          <a:xfrm>
            <a:off x="1371600" y="1275480"/>
            <a:ext cx="6399000" cy="115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Пункт презентации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Application>LibreOffice/7.5.2.2$Windows_X86_64 LibreOffice_project/53bb9681a964705cf672590721dbc85eb4d0c3a2</Application>
  <AppVersion>15.0000</AppVersion>
  <Words>9</Words>
  <Paragraphs>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2025-02-19T09:11:13Z</dcterms:created>
  <dc:creator>Гостев Роман Николаевич</dc:creator>
  <dc:description/>
  <dc:language>ru-RU</dc:language>
  <cp:lastModifiedBy/>
  <dcterms:modified xsi:type="dcterms:W3CDTF">2025-02-24T11:56:13Z</dcterms:modified>
  <cp:revision>7</cp:revision>
  <dc:subject/>
  <dc:title>Фамилия Имя Отчество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(16:9)</vt:lpwstr>
  </property>
  <property fmtid="{D5CDD505-2E9C-101B-9397-08002B2CF9AE}" pid="3" name="Slides">
    <vt:i4>2</vt:i4>
  </property>
</Properties>
</file>