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media/image2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DB3F863-BDA4-4707-BBFE-1EE1CEA52DF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A6AD02B-E76D-4A54-8C52-60B8D7AA46C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3276149-D86F-4AA4-8820-DE19C206153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28DDE00-8672-41E1-942F-71D1CA0334B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6717F01-0B30-42DB-BECB-0189CD58709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503C42A-4C3D-479F-A0EB-2FC67BE8BBE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F4D90A7-092E-4A42-8414-96C67D5331F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019746D-3C81-4431-94CD-39F81520E56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2576441-BE67-4F8F-B399-A0C3E3596C6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B060E1D-134B-46F2-B71B-318DBBD0B6B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2971BDE-2C6B-4E87-81C5-02D3BAFC890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B2B482E-2A75-4E4A-A5FF-2B371337F55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861CE9B-7602-4BE4-9E30-87202158155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9D9F726-D7C4-4B0F-81DA-E0BF24F7B99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301ED18-DA27-4334-B6EB-3AB445DAE3D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1EB3361-CE0F-41B4-BD6C-A45D051B752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DB25FFD-AE7D-41A0-9D06-337579D4D65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C43D926-8BE6-466E-B284-785FEF6B27D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A27FBCB-2EE3-4E8F-B337-6EAF32D1510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70DB438-4CAB-4983-B782-5A27A219183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2130E69-ABE6-44DC-B588-C2B1BA1795E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ECB2882-56DC-4BB5-8E45-671CF104A8D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A00E710-45FF-4DDF-87DC-CD23EA21BE9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13A11B5-2B8D-4E31-8284-2BEBDA8A369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>
          <a:xfrm>
            <a:off x="3124080" y="4767120"/>
            <a:ext cx="2894400" cy="27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>
          <a:xfrm>
            <a:off x="6553080" y="4767120"/>
            <a:ext cx="2132640" cy="27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FF830D0-D4A9-4978-870B-20F59ACC7F81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 idx="3"/>
          </p:nvPr>
        </p:nvSpPr>
        <p:spPr>
          <a:xfrm>
            <a:off x="457200" y="4767120"/>
            <a:ext cx="2132640" cy="27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4767120"/>
            <a:ext cx="2894400" cy="27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4767120"/>
            <a:ext cx="2132640" cy="27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0D81704-CFFE-4D51-9D7F-E6FB980A8F2A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4767120"/>
            <a:ext cx="2132640" cy="27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85800" y="2715840"/>
            <a:ext cx="7771320" cy="64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94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                                                </a:t>
            </a: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Конкурс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«От сердца к сердцу» Ханты-Мансийского автономного округа - Югры»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"/>
          <p:cNvSpPr/>
          <p:nvPr/>
        </p:nvSpPr>
        <p:spPr>
          <a:xfrm>
            <a:off x="180000" y="3780000"/>
            <a:ext cx="6839280" cy="112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Темирханова Нурият Дадашевна,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педагог-организатор муниципального бюджетного общеобразовательного учреждения «Средняя школа №8»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Заголовок 1"/>
          <p:cNvSpPr/>
          <p:nvPr/>
        </p:nvSpPr>
        <p:spPr>
          <a:xfrm>
            <a:off x="685800" y="483480"/>
            <a:ext cx="7771320" cy="64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Заголовок презентации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Подзаголовок 2"/>
          <p:cNvSpPr/>
          <p:nvPr/>
        </p:nvSpPr>
        <p:spPr>
          <a:xfrm>
            <a:off x="1371600" y="1275480"/>
            <a:ext cx="6399720" cy="115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Пункт презентации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Application>LibreOffice/7.5.2.2$Windows_X86_64 LibreOffice_project/53bb9681a964705cf672590721dbc85eb4d0c3a2</Application>
  <AppVersion>15.0000</AppVersion>
  <Words>9</Words>
  <Paragraphs>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2025-02-19T09:11:13Z</dcterms:created>
  <dc:creator>Гостев Роман Николаевич</dc:creator>
  <dc:description/>
  <dc:language>ru-RU</dc:language>
  <cp:lastModifiedBy/>
  <dcterms:modified xsi:type="dcterms:W3CDTF">2025-02-24T10:54:23Z</dcterms:modified>
  <cp:revision>5</cp:revision>
  <dc:subject/>
  <dc:title>Фамилия Имя Отчество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(16:9)</vt:lpwstr>
  </property>
  <property fmtid="{D5CDD505-2E9C-101B-9397-08002B2CF9AE}" pid="3" name="Slides">
    <vt:i4>2</vt:i4>
  </property>
</Properties>
</file>