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media/image2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D5BB0BC-47F8-410B-BEE8-EA8DF741440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86FB2D1-3579-489C-97A6-5068AB384D6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2ECC429-ADF1-451A-8B01-BEF34A3441F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15FE8EE-5F5C-4DAF-91D5-E925BDB23C8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BBA91E2-67C0-40ED-9CA8-43E4472C9DD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8BECAC45-449C-4726-81B3-45C056DF839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4243998-7311-48B9-830A-0FD10913180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29B7F1E-669A-47DC-84E6-3BFC31AE9C2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31F4218-1D5C-46E6-A918-F47F87BF442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77062C3-AF22-4306-8D7D-A67B7BEF4CB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77E20DB-A314-4211-9DD2-E9B1A95E178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E9810B6-7AFB-4114-BA50-D2115FDDF54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92ACEAF-7334-4C0E-970D-10A18D2029E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2A03FA5-65A9-4D78-975A-DAFA3EE3F64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382DDA8-CEA4-4A6A-965A-09BDB868308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8E51C39-CC63-449F-B91A-FF17FA18104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CDC7CB5-B79D-4377-B29B-0614F39D5F9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5ED3FA2-B302-4698-8AAB-C71E0FD60CC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8380219-2D1C-4F4F-80E0-6E014D1CAB3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934E9DB-BC5B-4F15-ADC9-B3881375C32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A38F50C-333B-4C7B-9289-4E69512CAA9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1324677-31C7-4897-938F-88513F14C06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1A54FC5-AC15-47C3-9D01-447B5359ADD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936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D0908CA-3887-4CCE-B736-51161D42A35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124080" y="4767120"/>
            <a:ext cx="2893320" cy="27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6553080" y="4767120"/>
            <a:ext cx="2131560" cy="27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8A07A8D-FCA9-4D17-A067-4C0BDAA64E5C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57200" y="4767120"/>
            <a:ext cx="2131560" cy="27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124080" y="4767120"/>
            <a:ext cx="2893320" cy="27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553080" y="4767120"/>
            <a:ext cx="2131560" cy="27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40C31E8-A118-4ED6-A7A6-8BBF10512B1E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457200" y="4767120"/>
            <a:ext cx="2131560" cy="27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40000" y="2715840"/>
            <a:ext cx="7916040" cy="645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88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                                                             </a:t>
            </a: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Конкурс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           </a:t>
            </a: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«Лучший преподаватель-организатор основ безопасности и защиты                     Родины Ханты-Мансийского автономного округа - Югры»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"/>
          <p:cNvSpPr/>
          <p:nvPr/>
        </p:nvSpPr>
        <p:spPr>
          <a:xfrm>
            <a:off x="180000" y="3780000"/>
            <a:ext cx="6838200" cy="1123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just"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Прилепин Владислав Александрович,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учитель основ безопасности и защиты Родины муниципального бюджетного общеобразовательного учреждения «Лицей №1 имени Александра Сергеевича Пушкина»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Заголовок 1"/>
          <p:cNvSpPr/>
          <p:nvPr/>
        </p:nvSpPr>
        <p:spPr>
          <a:xfrm>
            <a:off x="685800" y="483480"/>
            <a:ext cx="7770240" cy="645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ru-RU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Заголовок презентации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Подзаголовок 2"/>
          <p:cNvSpPr/>
          <p:nvPr/>
        </p:nvSpPr>
        <p:spPr>
          <a:xfrm>
            <a:off x="1371600" y="1275480"/>
            <a:ext cx="6398640" cy="114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Пункт презентации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Application>LibreOffice/7.5.2.2$Windows_X86_64 LibreOffice_project/53bb9681a964705cf672590721dbc85eb4d0c3a2</Application>
  <AppVersion>15.0000</AppVersion>
  <Words>9</Words>
  <Paragraphs>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2025-02-19T09:11:13Z</dcterms:created>
  <dc:creator>Гостев Роман Николаевич</dc:creator>
  <dc:description/>
  <dc:language>ru-RU</dc:language>
  <cp:lastModifiedBy/>
  <dcterms:modified xsi:type="dcterms:W3CDTF">2025-02-24T11:59:47Z</dcterms:modified>
  <cp:revision>8</cp:revision>
  <dc:subject/>
  <dc:title>Фамилия Имя Отчество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(16:9)</vt:lpwstr>
  </property>
  <property fmtid="{D5CDD505-2E9C-101B-9397-08002B2CF9AE}" pid="3" name="Slides">
    <vt:i4>2</vt:i4>
  </property>
</Properties>
</file>