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jpeg" ContentType="image/jpeg"/>
  <Override PartName="/ppt/media/image2.jpeg" ContentType="image/jpe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99E7C51-EDE5-4F5B-A962-40A6C9995D7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0240"/>
            <a:ext cx="822924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2973240"/>
            <a:ext cx="822924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F406BF2-8249-4B44-809C-92F38849E8D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200240"/>
            <a:ext cx="40158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200240"/>
            <a:ext cx="40158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2973240"/>
            <a:ext cx="40158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2973240"/>
            <a:ext cx="40158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2E5E6E0-4142-4E61-A3E9-0C196E50E2F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200240"/>
            <a:ext cx="26496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200240"/>
            <a:ext cx="26496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200240"/>
            <a:ext cx="26496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2973240"/>
            <a:ext cx="26496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2973240"/>
            <a:ext cx="26496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2973240"/>
            <a:ext cx="26496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1848387-C902-4524-AB2A-010B15C1A61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E4F072E-52B3-463B-8A00-5C4E8CA8B52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200240"/>
            <a:ext cx="8229240" cy="339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4C6AD31-2B03-43AC-AB4B-E27DE310FE5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200240"/>
            <a:ext cx="8229240" cy="339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6A7FFF6-B5C5-4307-BEE0-7231DEF0C06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200240"/>
            <a:ext cx="4015800" cy="339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200240"/>
            <a:ext cx="4015800" cy="339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0AC5BF9-E188-45CE-9F47-57D251E4008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0E924AE-E18A-42FC-8D98-EE07E84131A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05920"/>
            <a:ext cx="8229240" cy="397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888A70D-DD27-4735-ADF8-07F8A66159C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200240"/>
            <a:ext cx="40158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200240"/>
            <a:ext cx="4015800" cy="339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2973240"/>
            <a:ext cx="40158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DD0E2B1-6761-47D9-BFEA-B9620BD2ED0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0240"/>
            <a:ext cx="8229240" cy="339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20D2265-996D-4D56-9803-711175D68DF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200240"/>
            <a:ext cx="4015800" cy="339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200240"/>
            <a:ext cx="40158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2973240"/>
            <a:ext cx="40158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533688C-E075-4BE9-8119-847D5F58323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200240"/>
            <a:ext cx="40158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200240"/>
            <a:ext cx="40158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2973240"/>
            <a:ext cx="822924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E052541-00A9-4B32-B72D-B76FAC70DC4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200240"/>
            <a:ext cx="822924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2973240"/>
            <a:ext cx="822924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40D9F0A-BE15-4F07-9560-C6A7A143F26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200240"/>
            <a:ext cx="40158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200240"/>
            <a:ext cx="40158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2973240"/>
            <a:ext cx="40158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2973240"/>
            <a:ext cx="40158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3F554C9-78B5-4144-91F8-9F2CC9614CE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200240"/>
            <a:ext cx="26496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200240"/>
            <a:ext cx="26496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200240"/>
            <a:ext cx="26496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2973240"/>
            <a:ext cx="26496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2973240"/>
            <a:ext cx="26496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2973240"/>
            <a:ext cx="26496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ADA45C8-9719-4BE6-B671-D6BC9D49B75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200240"/>
            <a:ext cx="8229240" cy="339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6DB5F54-DE0D-428A-9C82-FA71C802918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200240"/>
            <a:ext cx="4015800" cy="339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200240"/>
            <a:ext cx="4015800" cy="339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E3AB7D4-3E90-4070-9F63-FB7EB235DF2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D249517-8C48-4622-ACDC-D6FF778276D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05920"/>
            <a:ext cx="8229240" cy="397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B294820-2B57-4EFA-AB2E-A1DBEDCD070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200240"/>
            <a:ext cx="40158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200240"/>
            <a:ext cx="4015800" cy="339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2973240"/>
            <a:ext cx="40158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A703496-1710-4B10-B02F-EA62E0B2837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200240"/>
            <a:ext cx="4015800" cy="339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200240"/>
            <a:ext cx="40158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2973240"/>
            <a:ext cx="40158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1CC30B1-2343-4D5E-B937-0C972327E86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200240"/>
            <a:ext cx="40158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200240"/>
            <a:ext cx="401580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2973240"/>
            <a:ext cx="8229240" cy="16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8948747-B2DB-44E6-A67E-137BCCE69D8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2040" cy="11023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457200" y="4767120"/>
            <a:ext cx="2133360" cy="273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rgbClr val="8b8b8b"/>
                </a:solidFill>
                <a:latin typeface="Calibri"/>
              </a:rPr>
              <a:t> 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4767120"/>
            <a:ext cx="2895120" cy="273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553080" y="4767120"/>
            <a:ext cx="2133360" cy="273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41B7043-B22C-4D2E-A7D0-BE3993A907F6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240" cy="33940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457200" y="4767120"/>
            <a:ext cx="2133360" cy="273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rgbClr val="8b8b8b"/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3124080" y="4767120"/>
            <a:ext cx="2895120" cy="273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6553080" y="4767120"/>
            <a:ext cx="2133360" cy="273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D841663-22CF-4EF5-9AEA-AF03EF45813A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85800" y="2715840"/>
            <a:ext cx="7772040" cy="647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78000"/>
          </a:bodyPr>
          <a:p>
            <a:pPr indent="0" algn="ctr">
              <a:lnSpc>
                <a:spcPct val="100000"/>
              </a:lnSpc>
              <a:buNone/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Конкурс </a:t>
            </a:r>
            <a:br>
              <a:rPr sz="1600"/>
            </a:b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«Воспитатель дошкольного образовательного учреждения Ханты-Мансийского автономного округа — Югры» </a:t>
            </a:r>
            <a:endParaRPr b="0" lang="ru-RU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"/>
          <p:cNvSpPr txBox="1"/>
          <p:nvPr/>
        </p:nvSpPr>
        <p:spPr>
          <a:xfrm>
            <a:off x="180000" y="3912120"/>
            <a:ext cx="6840000" cy="99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Смирных Яна Альбертовна,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воспитатель муниципального автономного дошкольного образовательного учреждения города Нижневартовска детского сада  № 90 «Айболит»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Заголовок 1"/>
          <p:cNvSpPr/>
          <p:nvPr/>
        </p:nvSpPr>
        <p:spPr>
          <a:xfrm>
            <a:off x="685800" y="483480"/>
            <a:ext cx="7772040" cy="64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ru-RU" sz="3600" spc="-1" strike="noStrike">
                <a:solidFill>
                  <a:srgbClr val="000000"/>
                </a:solidFill>
                <a:latin typeface="Calibri"/>
              </a:rPr>
              <a:t>Заголовок презентации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Подзаголовок 2"/>
          <p:cNvSpPr/>
          <p:nvPr/>
        </p:nvSpPr>
        <p:spPr>
          <a:xfrm>
            <a:off x="1371600" y="1275480"/>
            <a:ext cx="6400440" cy="115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Пункт презентации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Application>LibreOffice/7.5.2.2$Windows_X86_64 LibreOffice_project/53bb9681a964705cf672590721dbc85eb4d0c3a2</Application>
  <AppVersion>15.0000</AppVersion>
  <Words>9</Words>
  <Paragraphs>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2025-02-19T09:11:13Z</dcterms:created>
  <dc:creator>Гостев Роман Николаевич</dc:creator>
  <dc:description/>
  <dc:language>ru-RU</dc:language>
  <cp:lastModifiedBy/>
  <dcterms:modified xsi:type="dcterms:W3CDTF">2025-02-24T10:47:59Z</dcterms:modified>
  <cp:revision>3</cp:revision>
  <dc:subject/>
  <dc:title>Фамилия Имя Отчество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(16:9)</vt:lpwstr>
  </property>
  <property fmtid="{D5CDD505-2E9C-101B-9397-08002B2CF9AE}" pid="3" name="Slides">
    <vt:i4>2</vt:i4>
  </property>
</Properties>
</file>