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70" r:id="rId2"/>
    <p:sldId id="269" r:id="rId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92" y="-84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589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291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912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086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815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59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299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893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37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688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767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863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35696" y="3363838"/>
            <a:ext cx="33795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Иванов Иван Иванович,</a:t>
            </a:r>
          </a:p>
          <a:p>
            <a:r>
              <a:rPr lang="ru-RU" sz="2400" dirty="0"/>
              <a:t>МБОУ «СШ № 3»</a:t>
            </a:r>
          </a:p>
          <a:p>
            <a:endParaRPr lang="ru-RU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FEEAEB2-49E5-A9D9-678A-CB99F94C60DA}"/>
              </a:ext>
            </a:extLst>
          </p:cNvPr>
          <p:cNvSpPr txBox="1"/>
          <p:nvPr/>
        </p:nvSpPr>
        <p:spPr>
          <a:xfrm>
            <a:off x="1835696" y="2355726"/>
            <a:ext cx="56886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b="1" dirty="0"/>
              <a:t>От сердца к сердцу</a:t>
            </a:r>
            <a:endParaRPr lang="ru-RU" sz="4800" b="1" dirty="0"/>
          </a:p>
        </p:txBody>
      </p:sp>
      <p:pic>
        <p:nvPicPr>
          <p:cNvPr id="2050" name="Picture 2" descr="D:\Катя\Мероприятия с педагогами\Педагог года\Педагог года 2025\презентация\21.10\лого-1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29719"/>
            <a:ext cx="4824536" cy="128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159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Катя\Мероприятия с педагогами\Педагог года\Педагог года 2025\презентация\21.10\21.10_Утв_Педагог года 2025-1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866" y="211129"/>
            <a:ext cx="820816" cy="74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66C9E0F-7F50-47A8-B410-F43713A16C6C}"/>
              </a:ext>
            </a:extLst>
          </p:cNvPr>
          <p:cNvSpPr txBox="1"/>
          <p:nvPr/>
        </p:nvSpPr>
        <p:spPr>
          <a:xfrm>
            <a:off x="1331640" y="438191"/>
            <a:ext cx="6624736" cy="47737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02000"/>
              </a:lnSpc>
            </a:pPr>
            <a:r>
              <a:rPr lang="ru-RU" sz="2600" b="1" dirty="0">
                <a:ea typeface="Roboto Condensed" panose="02000000000000000000" pitchFamily="2" charset="0"/>
                <a:cs typeface="Open Sans Light"/>
                <a:sym typeface="Open Sans Light"/>
              </a:rPr>
              <a:t>Слайд с цифровыми данными и выводами</a:t>
            </a:r>
          </a:p>
        </p:txBody>
      </p:sp>
    </p:spTree>
    <p:extLst>
      <p:ext uri="{BB962C8B-B14F-4D97-AF65-F5344CB8AC3E}">
        <p14:creationId xmlns:p14="http://schemas.microsoft.com/office/powerpoint/2010/main" val="243571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2486</TotalTime>
  <Words>20</Words>
  <Application>Microsoft Office PowerPoint</Application>
  <PresentationFormat>Экран (16:9)</PresentationFormat>
  <Paragraphs>4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Биктагирова Екатерина Ивановна</dc:creator>
  <cp:lastModifiedBy>Биктагирова Екатерина Ивановна</cp:lastModifiedBy>
  <cp:revision>30</cp:revision>
  <dcterms:created xsi:type="dcterms:W3CDTF">2024-10-10T10:54:13Z</dcterms:created>
  <dcterms:modified xsi:type="dcterms:W3CDTF">2024-10-31T10:56:42Z</dcterms:modified>
</cp:coreProperties>
</file>