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69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8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9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8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1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9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6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6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3651870"/>
            <a:ext cx="3114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Иванов Иван Иванович,</a:t>
            </a:r>
          </a:p>
          <a:p>
            <a:r>
              <a:rPr lang="ru-RU" sz="2200" dirty="0"/>
              <a:t>МБОУ «СШ № </a:t>
            </a:r>
            <a:r>
              <a:rPr lang="ru-RU" sz="2200" dirty="0" smtClean="0"/>
              <a:t>3»</a:t>
            </a:r>
            <a:endParaRPr lang="ru-RU"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EEAEB2-49E5-A9D9-678A-CB99F94C60DA}"/>
              </a:ext>
            </a:extLst>
          </p:cNvPr>
          <p:cNvSpPr txBox="1"/>
          <p:nvPr/>
        </p:nvSpPr>
        <p:spPr>
          <a:xfrm>
            <a:off x="1547664" y="2283718"/>
            <a:ext cx="6120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Лучший учитель </a:t>
            </a:r>
            <a:r>
              <a:rPr lang="ru-RU" sz="3200" b="1" dirty="0" smtClean="0"/>
              <a:t>основ </a:t>
            </a:r>
            <a:r>
              <a:rPr lang="ru-RU" sz="3200" b="1" dirty="0"/>
              <a:t>безопасности </a:t>
            </a:r>
            <a:r>
              <a:rPr lang="ru-RU" sz="3200" b="1" dirty="0" smtClean="0"/>
              <a:t>и </a:t>
            </a:r>
            <a:r>
              <a:rPr lang="ru-RU" sz="3200" b="1" dirty="0"/>
              <a:t>защиты Родины</a:t>
            </a:r>
            <a:endParaRPr lang="ru-RU" sz="3200" b="1" dirty="0"/>
          </a:p>
        </p:txBody>
      </p:sp>
      <p:pic>
        <p:nvPicPr>
          <p:cNvPr id="2050" name="Picture 2" descr="D:\Катя\Мероприятия с педагогами\Педагог года\Педагог года 2025\презентация\21.10\лого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85702"/>
            <a:ext cx="4824536" cy="12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тя\Мероприятия с педагогами\Педагог года\Педагог года 2025\презентация\21.10\21.10_Утв_Педагог года 2025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66" y="211129"/>
            <a:ext cx="820816" cy="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6C9E0F-7F50-47A8-B410-F43713A16C6C}"/>
              </a:ext>
            </a:extLst>
          </p:cNvPr>
          <p:cNvSpPr txBox="1"/>
          <p:nvPr/>
        </p:nvSpPr>
        <p:spPr>
          <a:xfrm>
            <a:off x="1331640" y="438191"/>
            <a:ext cx="6624736" cy="477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6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</p:spTree>
    <p:extLst>
      <p:ext uri="{BB962C8B-B14F-4D97-AF65-F5344CB8AC3E}">
        <p14:creationId xmlns:p14="http://schemas.microsoft.com/office/powerpoint/2010/main" val="24357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2493</TotalTime>
  <Words>23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32</cp:revision>
  <dcterms:created xsi:type="dcterms:W3CDTF">2024-10-10T10:54:13Z</dcterms:created>
  <dcterms:modified xsi:type="dcterms:W3CDTF">2024-10-31T10:55:36Z</dcterms:modified>
</cp:coreProperties>
</file>