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387645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691680" y="2450381"/>
            <a:ext cx="6120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/>
              <a:t>Лидер в образовании</a:t>
            </a:r>
            <a:endParaRPr lang="ru-RU" sz="4400" b="1" dirty="0"/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719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19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31</cp:revision>
  <dcterms:created xsi:type="dcterms:W3CDTF">2024-10-10T10:54:13Z</dcterms:created>
  <dcterms:modified xsi:type="dcterms:W3CDTF">2024-10-31T10:52:22Z</dcterms:modified>
</cp:coreProperties>
</file>